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93" r:id="rId3"/>
    <p:sldId id="353" r:id="rId4"/>
    <p:sldId id="299" r:id="rId5"/>
    <p:sldId id="354" r:id="rId6"/>
    <p:sldId id="323" r:id="rId7"/>
    <p:sldId id="355" r:id="rId8"/>
    <p:sldId id="356" r:id="rId9"/>
    <p:sldId id="357" r:id="rId10"/>
    <p:sldId id="358" r:id="rId11"/>
    <p:sldId id="359" r:id="rId12"/>
    <p:sldId id="360" r:id="rId13"/>
    <p:sldId id="361" r:id="rId14"/>
    <p:sldId id="362" r:id="rId15"/>
    <p:sldId id="363" r:id="rId16"/>
    <p:sldId id="364" r:id="rId17"/>
    <p:sldId id="365" r:id="rId18"/>
    <p:sldId id="366" r:id="rId19"/>
    <p:sldId id="367" r:id="rId20"/>
    <p:sldId id="368" r:id="rId21"/>
    <p:sldId id="369" r:id="rId22"/>
    <p:sldId id="371" r:id="rId23"/>
    <p:sldId id="373" r:id="rId24"/>
    <p:sldId id="374" r:id="rId25"/>
    <p:sldId id="376" r:id="rId26"/>
    <p:sldId id="378" r:id="rId27"/>
    <p:sldId id="379" r:id="rId28"/>
    <p:sldId id="372" r:id="rId29"/>
    <p:sldId id="370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F5FD"/>
    <a:srgbClr val="A1E2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4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D83948-0A98-4BDE-898A-30494546D8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07E8B2C-7B57-429D-B716-4E7A673C5B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922488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7EA63-62B3-47BF-BE73-3990D74F1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05" y="630169"/>
            <a:ext cx="10153651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00B4B4-9511-464F-974C-041CB61762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3158" y="2490788"/>
            <a:ext cx="10153650" cy="14589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71573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684ABF-3BD2-4D5E-A43A-83D40CFEBC6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405825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396FA99B-A031-429E-8987-2BBEAC8219D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10324" y="0"/>
            <a:ext cx="5781675" cy="56721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032432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Диагональная полоса 7">
            <a:extLst>
              <a:ext uri="{FF2B5EF4-FFF2-40B4-BE49-F238E27FC236}">
                <a16:creationId xmlns:a16="http://schemas.microsoft.com/office/drawing/2014/main" id="{3619C11F-BAF0-4BE4-943A-490C61E45099}"/>
              </a:ext>
            </a:extLst>
          </p:cNvPr>
          <p:cNvSpPr/>
          <p:nvPr userDrawn="1"/>
        </p:nvSpPr>
        <p:spPr>
          <a:xfrm rot="16200000">
            <a:off x="-100975" y="4816554"/>
            <a:ext cx="2142421" cy="1940471"/>
          </a:xfrm>
          <a:prstGeom prst="diagStripe">
            <a:avLst>
              <a:gd name="adj" fmla="val 2016"/>
            </a:avLst>
          </a:prstGeom>
          <a:gradFill>
            <a:gsLst>
              <a:gs pos="20000">
                <a:srgbClr val="80D8F8"/>
              </a:gs>
              <a:gs pos="89000">
                <a:schemeClr val="bg1"/>
              </a:gs>
              <a:gs pos="0">
                <a:srgbClr val="00B0F0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Диагональная полоса 9">
            <a:extLst>
              <a:ext uri="{FF2B5EF4-FFF2-40B4-BE49-F238E27FC236}">
                <a16:creationId xmlns:a16="http://schemas.microsoft.com/office/drawing/2014/main" id="{4DDB91E8-8AC8-4D37-A3DA-A1E9D051DAE0}"/>
              </a:ext>
            </a:extLst>
          </p:cNvPr>
          <p:cNvSpPr/>
          <p:nvPr userDrawn="1"/>
        </p:nvSpPr>
        <p:spPr>
          <a:xfrm rot="5400000">
            <a:off x="7685511" y="222904"/>
            <a:ext cx="4729391" cy="4283587"/>
          </a:xfrm>
          <a:prstGeom prst="diagStripe">
            <a:avLst>
              <a:gd name="adj" fmla="val 71195"/>
            </a:avLst>
          </a:prstGeom>
          <a:gradFill>
            <a:gsLst>
              <a:gs pos="0">
                <a:srgbClr val="DFF5FD"/>
              </a:gs>
              <a:gs pos="98000">
                <a:srgbClr val="DFF5FD"/>
              </a:gs>
              <a:gs pos="67000">
                <a:schemeClr val="bg1"/>
              </a:gs>
              <a:gs pos="26000">
                <a:schemeClr val="bg1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Диагональная полоса 10">
            <a:extLst>
              <a:ext uri="{FF2B5EF4-FFF2-40B4-BE49-F238E27FC236}">
                <a16:creationId xmlns:a16="http://schemas.microsoft.com/office/drawing/2014/main" id="{59AC0703-4602-4DA9-B449-ED16F102501D}"/>
              </a:ext>
            </a:extLst>
          </p:cNvPr>
          <p:cNvSpPr/>
          <p:nvPr userDrawn="1"/>
        </p:nvSpPr>
        <p:spPr>
          <a:xfrm rot="16200000">
            <a:off x="-171708" y="3370853"/>
            <a:ext cx="3643212" cy="3299793"/>
          </a:xfrm>
          <a:prstGeom prst="diagStripe">
            <a:avLst>
              <a:gd name="adj" fmla="val 65928"/>
            </a:avLst>
          </a:prstGeom>
          <a:gradFill>
            <a:gsLst>
              <a:gs pos="12000">
                <a:srgbClr val="A1E2F9"/>
              </a:gs>
              <a:gs pos="36000">
                <a:srgbClr val="D0F1FC"/>
              </a:gs>
              <a:gs pos="57000">
                <a:schemeClr val="bg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Диагональная полоса 12">
            <a:extLst>
              <a:ext uri="{FF2B5EF4-FFF2-40B4-BE49-F238E27FC236}">
                <a16:creationId xmlns:a16="http://schemas.microsoft.com/office/drawing/2014/main" id="{36566FB5-3F24-4602-807A-9FCA3DD44C49}"/>
              </a:ext>
            </a:extLst>
          </p:cNvPr>
          <p:cNvSpPr/>
          <p:nvPr userDrawn="1"/>
        </p:nvSpPr>
        <p:spPr>
          <a:xfrm rot="16200000">
            <a:off x="8442516" y="4570829"/>
            <a:ext cx="2400300" cy="2174042"/>
          </a:xfrm>
          <a:prstGeom prst="diagStripe">
            <a:avLst>
              <a:gd name="adj" fmla="val 48723"/>
            </a:avLst>
          </a:prstGeom>
          <a:gradFill>
            <a:gsLst>
              <a:gs pos="100000">
                <a:srgbClr val="80D8F8"/>
              </a:gs>
              <a:gs pos="30000">
                <a:schemeClr val="bg1"/>
              </a:gs>
              <a:gs pos="100000">
                <a:srgbClr val="00B0F0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Диагональная полоса 13">
            <a:extLst>
              <a:ext uri="{FF2B5EF4-FFF2-40B4-BE49-F238E27FC236}">
                <a16:creationId xmlns:a16="http://schemas.microsoft.com/office/drawing/2014/main" id="{3A93789C-D805-4A43-811B-6CB847F64AB5}"/>
              </a:ext>
            </a:extLst>
          </p:cNvPr>
          <p:cNvSpPr/>
          <p:nvPr userDrawn="1"/>
        </p:nvSpPr>
        <p:spPr>
          <a:xfrm rot="16200000">
            <a:off x="7845861" y="3064003"/>
            <a:ext cx="3981657" cy="3606336"/>
          </a:xfrm>
          <a:prstGeom prst="diagStripe">
            <a:avLst>
              <a:gd name="adj" fmla="val 84145"/>
            </a:avLst>
          </a:prstGeom>
          <a:gradFill flip="none" rotWithShape="1">
            <a:gsLst>
              <a:gs pos="100000">
                <a:srgbClr val="80D8F8"/>
              </a:gs>
              <a:gs pos="69000">
                <a:schemeClr val="bg1"/>
              </a:gs>
              <a:gs pos="100000">
                <a:srgbClr val="00B0F0"/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Диагональная полоса 14">
            <a:extLst>
              <a:ext uri="{FF2B5EF4-FFF2-40B4-BE49-F238E27FC236}">
                <a16:creationId xmlns:a16="http://schemas.microsoft.com/office/drawing/2014/main" id="{2C097FC0-025B-40A2-BD06-AE7D3DCFAA08}"/>
              </a:ext>
            </a:extLst>
          </p:cNvPr>
          <p:cNvSpPr/>
          <p:nvPr userDrawn="1"/>
        </p:nvSpPr>
        <p:spPr>
          <a:xfrm rot="16200000">
            <a:off x="-211739" y="185234"/>
            <a:ext cx="4492562" cy="4069082"/>
          </a:xfrm>
          <a:prstGeom prst="diagStripe">
            <a:avLst>
              <a:gd name="adj" fmla="val 65586"/>
            </a:avLst>
          </a:prstGeom>
          <a:gradFill>
            <a:gsLst>
              <a:gs pos="18000">
                <a:srgbClr val="DFF5FD"/>
              </a:gs>
              <a:gs pos="47000">
                <a:schemeClr val="bg1"/>
              </a:gs>
              <a:gs pos="2000">
                <a:srgbClr val="A1E2F9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Диагональная полоса 15">
            <a:extLst>
              <a:ext uri="{FF2B5EF4-FFF2-40B4-BE49-F238E27FC236}">
                <a16:creationId xmlns:a16="http://schemas.microsoft.com/office/drawing/2014/main" id="{ACC3D7E1-AED6-424C-B59A-E7AA6EF1243E}"/>
              </a:ext>
            </a:extLst>
          </p:cNvPr>
          <p:cNvSpPr/>
          <p:nvPr userDrawn="1"/>
        </p:nvSpPr>
        <p:spPr>
          <a:xfrm rot="16200000">
            <a:off x="-234462" y="2126268"/>
            <a:ext cx="4974666" cy="4505741"/>
          </a:xfrm>
          <a:prstGeom prst="diagStripe">
            <a:avLst>
              <a:gd name="adj" fmla="val 80195"/>
            </a:avLst>
          </a:prstGeom>
          <a:gradFill>
            <a:gsLst>
              <a:gs pos="82000">
                <a:schemeClr val="bg1"/>
              </a:gs>
              <a:gs pos="35000">
                <a:schemeClr val="bg1"/>
              </a:gs>
              <a:gs pos="97000">
                <a:srgbClr val="DFF5FD"/>
              </a:gs>
              <a:gs pos="2000">
                <a:srgbClr val="A1E2F9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Диагональная полоса 16">
            <a:extLst>
              <a:ext uri="{FF2B5EF4-FFF2-40B4-BE49-F238E27FC236}">
                <a16:creationId xmlns:a16="http://schemas.microsoft.com/office/drawing/2014/main" id="{D35A356B-9362-41A2-977D-CF58E8450E1A}"/>
              </a:ext>
            </a:extLst>
          </p:cNvPr>
          <p:cNvSpPr/>
          <p:nvPr userDrawn="1"/>
        </p:nvSpPr>
        <p:spPr>
          <a:xfrm flipH="1">
            <a:off x="274320" y="0"/>
            <a:ext cx="4663440" cy="5088033"/>
          </a:xfrm>
          <a:prstGeom prst="diagStripe">
            <a:avLst>
              <a:gd name="adj" fmla="val 77861"/>
            </a:avLst>
          </a:prstGeom>
          <a:gradFill>
            <a:gsLst>
              <a:gs pos="24500">
                <a:srgbClr val="DFF5FD"/>
              </a:gs>
              <a:gs pos="49000">
                <a:schemeClr val="bg1"/>
              </a:gs>
              <a:gs pos="0">
                <a:srgbClr val="A1E2F9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32A89A6-2573-4630-84F4-E3FA2739454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3053" y="6097981"/>
            <a:ext cx="2259176" cy="4754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0A8C5F3-D181-4502-B8CA-DE2E8610AD5B}"/>
              </a:ext>
            </a:extLst>
          </p:cNvPr>
          <p:cNvSpPr txBox="1"/>
          <p:nvPr userDrawn="1"/>
        </p:nvSpPr>
        <p:spPr>
          <a:xfrm>
            <a:off x="-209606" y="6449237"/>
            <a:ext cx="358685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75A4"/>
                </a:solidFill>
                <a:effectLst/>
                <a:uLnTx/>
                <a:uFillTx/>
                <a:latin typeface="Akrobat SemiBold" panose="00000700000000000000" pitchFamily="2" charset="-52"/>
              </a:rPr>
              <a:t>ПРОФСОЮЗ – ТЕРРИТОРИЯ ЗДОРОВЬЯ</a:t>
            </a:r>
          </a:p>
        </p:txBody>
      </p:sp>
      <p:sp>
        <p:nvSpPr>
          <p:cNvPr id="22" name="Диагональная полоса 21">
            <a:extLst>
              <a:ext uri="{FF2B5EF4-FFF2-40B4-BE49-F238E27FC236}">
                <a16:creationId xmlns:a16="http://schemas.microsoft.com/office/drawing/2014/main" id="{A12624CF-84A6-4561-88E5-EF146B815C38}"/>
              </a:ext>
            </a:extLst>
          </p:cNvPr>
          <p:cNvSpPr/>
          <p:nvPr userDrawn="1"/>
        </p:nvSpPr>
        <p:spPr>
          <a:xfrm rot="5400000">
            <a:off x="8273642" y="2939643"/>
            <a:ext cx="4112169" cy="3724546"/>
          </a:xfrm>
          <a:prstGeom prst="diagStripe">
            <a:avLst>
              <a:gd name="adj" fmla="val 58172"/>
            </a:avLst>
          </a:prstGeom>
          <a:gradFill>
            <a:gsLst>
              <a:gs pos="0">
                <a:srgbClr val="80D8F8"/>
              </a:gs>
              <a:gs pos="2000">
                <a:srgbClr val="C0ECFC"/>
              </a:gs>
              <a:gs pos="41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Диагональная полоса 22">
            <a:extLst>
              <a:ext uri="{FF2B5EF4-FFF2-40B4-BE49-F238E27FC236}">
                <a16:creationId xmlns:a16="http://schemas.microsoft.com/office/drawing/2014/main" id="{E0D6DB8E-BB0F-4AF8-A54B-0F68504F9E3F}"/>
              </a:ext>
            </a:extLst>
          </p:cNvPr>
          <p:cNvSpPr/>
          <p:nvPr userDrawn="1"/>
        </p:nvSpPr>
        <p:spPr>
          <a:xfrm rot="5400000">
            <a:off x="9316700" y="142222"/>
            <a:ext cx="3017519" cy="2733080"/>
          </a:xfrm>
          <a:prstGeom prst="diagStripe">
            <a:avLst>
              <a:gd name="adj" fmla="val 58172"/>
            </a:avLst>
          </a:prstGeom>
          <a:gradFill flip="none" rotWithShape="1">
            <a:gsLst>
              <a:gs pos="0">
                <a:srgbClr val="80D8F8"/>
              </a:gs>
              <a:gs pos="84000">
                <a:schemeClr val="bg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753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42" userDrawn="1">
          <p15:clr>
            <a:srgbClr val="F26B43"/>
          </p15:clr>
        </p15:guide>
        <p15:guide id="2" pos="7038" userDrawn="1">
          <p15:clr>
            <a:srgbClr val="F26B43"/>
          </p15:clr>
        </p15:guide>
        <p15:guide id="3" orient="horz" pos="3861" userDrawn="1">
          <p15:clr>
            <a:srgbClr val="F26B43"/>
          </p15:clr>
        </p15:guide>
        <p15:guide id="4" orient="horz" pos="45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E6050DD-63CB-408C-9308-B176D3A4DA05}"/>
              </a:ext>
            </a:extLst>
          </p:cNvPr>
          <p:cNvSpPr/>
          <p:nvPr/>
        </p:nvSpPr>
        <p:spPr>
          <a:xfrm flipH="1">
            <a:off x="0" y="0"/>
            <a:ext cx="6248400" cy="6858000"/>
          </a:xfrm>
          <a:prstGeom prst="rect">
            <a:avLst/>
          </a:prstGeom>
          <a:gradFill>
            <a:gsLst>
              <a:gs pos="0">
                <a:srgbClr val="17D1FC"/>
              </a:gs>
              <a:gs pos="83000">
                <a:srgbClr val="206DF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934F20F-FF85-4CF8-8BC7-7BBA6800D440}"/>
              </a:ext>
            </a:extLst>
          </p:cNvPr>
          <p:cNvSpPr/>
          <p:nvPr/>
        </p:nvSpPr>
        <p:spPr>
          <a:xfrm flipH="1">
            <a:off x="-219078" y="-383999"/>
            <a:ext cx="11734801" cy="7242000"/>
          </a:xfrm>
          <a:custGeom>
            <a:avLst/>
            <a:gdLst>
              <a:gd name="connsiteX0" fmla="*/ 1129683 w 1129683"/>
              <a:gd name="connsiteY0" fmla="*/ 0 h 906532"/>
              <a:gd name="connsiteX1" fmla="*/ 533345 w 1129683"/>
              <a:gd name="connsiteY1" fmla="*/ 0 h 906532"/>
              <a:gd name="connsiteX2" fmla="*/ 344817 w 1129683"/>
              <a:gd name="connsiteY2" fmla="*/ 293973 h 906532"/>
              <a:gd name="connsiteX3" fmla="*/ 0 w 1129683"/>
              <a:gd name="connsiteY3" fmla="*/ 293973 h 906532"/>
              <a:gd name="connsiteX4" fmla="*/ 392840 w 1129683"/>
              <a:gd name="connsiteY4" fmla="*/ 906532 h 906532"/>
              <a:gd name="connsiteX5" fmla="*/ 870012 w 1129683"/>
              <a:gd name="connsiteY5" fmla="*/ 906532 h 906532"/>
              <a:gd name="connsiteX6" fmla="*/ 562318 w 1129683"/>
              <a:gd name="connsiteY6" fmla="*/ 426742 h 906532"/>
              <a:gd name="connsiteX7" fmla="*/ 856009 w 1129683"/>
              <a:gd name="connsiteY7" fmla="*/ 426742 h 906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9683" h="906532">
                <a:moveTo>
                  <a:pt x="1129683" y="0"/>
                </a:moveTo>
                <a:lnTo>
                  <a:pt x="533345" y="0"/>
                </a:lnTo>
                <a:lnTo>
                  <a:pt x="344817" y="293973"/>
                </a:lnTo>
                <a:lnTo>
                  <a:pt x="0" y="293973"/>
                </a:lnTo>
                <a:lnTo>
                  <a:pt x="392840" y="906532"/>
                </a:lnTo>
                <a:lnTo>
                  <a:pt x="870012" y="906532"/>
                </a:lnTo>
                <a:lnTo>
                  <a:pt x="562318" y="426742"/>
                </a:lnTo>
                <a:lnTo>
                  <a:pt x="856009" y="426742"/>
                </a:lnTo>
                <a:close/>
              </a:path>
            </a:pathLst>
          </a:custGeom>
          <a:gradFill>
            <a:gsLst>
              <a:gs pos="0">
                <a:srgbClr val="17D1FC"/>
              </a:gs>
              <a:gs pos="83000">
                <a:srgbClr val="206DF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F62B23-BFC6-46B3-8D95-321BFDD66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" y="547172"/>
            <a:ext cx="6572250" cy="34104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EDAB29-A4C2-4F10-B1BF-5C8CDE366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700" y="5595937"/>
            <a:ext cx="95535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23896"/>
      </p:ext>
    </p:extLst>
  </p:cSld>
  <p:clrMapOvr>
    <a:masterClrMapping/>
  </p:clrMapOvr>
  <p:transition spd="slow">
    <p:strips dir="l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068E9C-AAD4-40ED-92F1-C65B0E8FB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0211" y="1255972"/>
            <a:ext cx="5310189" cy="56020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25AC42-41FA-4C78-9970-5EF60B6E9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37" y="103469"/>
            <a:ext cx="10253663" cy="103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43642"/>
      </p:ext>
    </p:extLst>
  </p:cSld>
  <p:clrMapOvr>
    <a:masterClrMapping/>
  </p:clrMapOvr>
  <p:transition spd="slow">
    <p:strips dir="l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5F18FED-DD5A-48B0-BD54-BDC9D4926F63}"/>
              </a:ext>
            </a:extLst>
          </p:cNvPr>
          <p:cNvSpPr/>
          <p:nvPr/>
        </p:nvSpPr>
        <p:spPr>
          <a:xfrm>
            <a:off x="7048500" y="5905500"/>
            <a:ext cx="4731544" cy="952500"/>
          </a:xfrm>
          <a:prstGeom prst="rect">
            <a:avLst/>
          </a:prstGeom>
          <a:gradFill>
            <a:gsLst>
              <a:gs pos="0">
                <a:srgbClr val="17D1FC"/>
              </a:gs>
              <a:gs pos="83000">
                <a:srgbClr val="206DF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AD3F77-28D0-48A6-A721-340870348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56" y="106848"/>
            <a:ext cx="11368088" cy="12138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97613A-C11F-452D-865B-083B41A70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294" y="1390662"/>
            <a:ext cx="10191750" cy="444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84363"/>
      </p:ext>
    </p:extLst>
  </p:cSld>
  <p:clrMapOvr>
    <a:masterClrMapping/>
  </p:clrMapOvr>
  <p:transition spd="slow">
    <p:strips dir="l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F6A7D4-06E8-47BC-B788-2C4AD6450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213" y="1752600"/>
            <a:ext cx="5121400" cy="48577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D702C4-DD82-4B16-B0ED-8C50BDF49EF4}"/>
              </a:ext>
            </a:extLst>
          </p:cNvPr>
          <p:cNvSpPr txBox="1"/>
          <p:nvPr/>
        </p:nvSpPr>
        <p:spPr>
          <a:xfrm>
            <a:off x="1238251" y="0"/>
            <a:ext cx="9296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5400" b="1" dirty="0">
                <a:solidFill>
                  <a:srgbClr val="0070C0"/>
                </a:solidFill>
              </a:rPr>
              <a:t>Эндорфины</a:t>
            </a:r>
          </a:p>
          <a:p>
            <a:pPr algn="just"/>
            <a:r>
              <a:rPr lang="ru-RU" sz="2400" b="0" i="0" dirty="0"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вырабатываются в нейронах головного мозга                     и обладают способностью уменьшать боль и влиять                                          на эмоциональное состояние.</a:t>
            </a:r>
            <a:endParaRPr lang="en-US" sz="24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r>
              <a:rPr lang="ru-RU" sz="5400" b="1" dirty="0">
                <a:solidFill>
                  <a:srgbClr val="0070C0"/>
                </a:solidFill>
              </a:rPr>
              <a:t> </a:t>
            </a:r>
            <a:endParaRPr lang="en-US" sz="5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90247"/>
      </p:ext>
    </p:extLst>
  </p:cSld>
  <p:clrMapOvr>
    <a:masterClrMapping/>
  </p:clrMapOvr>
  <p:transition spd="slow">
    <p:strips dir="l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891701A-336B-4573-95C0-9F413215A98B}"/>
              </a:ext>
            </a:extLst>
          </p:cNvPr>
          <p:cNvSpPr txBox="1"/>
          <p:nvPr/>
        </p:nvSpPr>
        <p:spPr>
          <a:xfrm>
            <a:off x="0" y="419100"/>
            <a:ext cx="107251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70C0"/>
                </a:solidFill>
                <a:latin typeface="Arial Black" panose="020B0A04020102020204" pitchFamily="34" charset="0"/>
              </a:rPr>
              <a:t>С</a:t>
            </a:r>
            <a:r>
              <a:rPr lang="ru-RU" sz="3200" b="0" i="0" dirty="0"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он – это важнейший восстановительный               и расслабляющий процесс!</a:t>
            </a:r>
            <a:endParaRPr lang="en-US" sz="32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154485-1BCE-4465-B599-D36D6D563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075" y="1541038"/>
            <a:ext cx="7400925" cy="531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18791"/>
      </p:ext>
    </p:extLst>
  </p:cSld>
  <p:clrMapOvr>
    <a:masterClrMapping/>
  </p:clrMapOvr>
  <p:transition spd="slow">
    <p:strips dir="l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891701A-336B-4573-95C0-9F413215A98B}"/>
              </a:ext>
            </a:extLst>
          </p:cNvPr>
          <p:cNvSpPr txBox="1"/>
          <p:nvPr/>
        </p:nvSpPr>
        <p:spPr>
          <a:xfrm>
            <a:off x="800100" y="-123825"/>
            <a:ext cx="1082992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endParaRPr lang="ru-RU" sz="3600" b="1" i="0" dirty="0">
              <a:solidFill>
                <a:srgbClr val="0070C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ru-RU" sz="3200" b="1" i="0" dirty="0">
                <a:solidFill>
                  <a:srgbClr val="0070C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Одним словом, спорт – хороший антидепрессант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  <a:endParaRPr lang="ru-RU" sz="3200" b="1" i="0" dirty="0">
              <a:solidFill>
                <a:srgbClr val="0070C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ru-RU" sz="10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ru-RU" sz="32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Вторят этому утверждению и высказывания светилы!</a:t>
            </a:r>
            <a:endParaRPr lang="en-US" sz="32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5B3659-73CD-42ED-BD8D-688914438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950" y="2337081"/>
            <a:ext cx="6901427" cy="452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95185"/>
      </p:ext>
    </p:extLst>
  </p:cSld>
  <p:clrMapOvr>
    <a:masterClrMapping/>
  </p:clrMapOvr>
  <p:transition spd="slow">
    <p:strips dir="l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5F18FED-DD5A-48B0-BD54-BDC9D4926F63}"/>
              </a:ext>
            </a:extLst>
          </p:cNvPr>
          <p:cNvSpPr/>
          <p:nvPr/>
        </p:nvSpPr>
        <p:spPr>
          <a:xfrm>
            <a:off x="5683741" y="6029324"/>
            <a:ext cx="5800725" cy="923925"/>
          </a:xfrm>
          <a:prstGeom prst="rect">
            <a:avLst/>
          </a:prstGeom>
          <a:gradFill>
            <a:gsLst>
              <a:gs pos="0">
                <a:srgbClr val="17D1FC"/>
              </a:gs>
              <a:gs pos="83000">
                <a:srgbClr val="206DF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617D5F-E83E-41C9-8347-4BE3F69B6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7" y="66527"/>
            <a:ext cx="10715626" cy="596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146832"/>
      </p:ext>
    </p:extLst>
  </p:cSld>
  <p:clrMapOvr>
    <a:masterClrMapping/>
  </p:clrMapOvr>
  <p:transition spd="slow">
    <p:strips dir="l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5F18FED-DD5A-48B0-BD54-BDC9D4926F63}"/>
              </a:ext>
            </a:extLst>
          </p:cNvPr>
          <p:cNvSpPr/>
          <p:nvPr/>
        </p:nvSpPr>
        <p:spPr>
          <a:xfrm>
            <a:off x="6993731" y="6180009"/>
            <a:ext cx="4595813" cy="677992"/>
          </a:xfrm>
          <a:prstGeom prst="rect">
            <a:avLst/>
          </a:prstGeom>
          <a:gradFill>
            <a:gsLst>
              <a:gs pos="0">
                <a:srgbClr val="17D1FC"/>
              </a:gs>
              <a:gs pos="83000">
                <a:srgbClr val="206DF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A3A746-BB7E-44CE-9BDB-319A25C0A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56" y="95250"/>
            <a:ext cx="10987088" cy="608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42687"/>
      </p:ext>
    </p:extLst>
  </p:cSld>
  <p:clrMapOvr>
    <a:masterClrMapping/>
  </p:clrMapOvr>
  <p:transition spd="slow">
    <p:strips dir="l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5F18FED-DD5A-48B0-BD54-BDC9D4926F63}"/>
              </a:ext>
            </a:extLst>
          </p:cNvPr>
          <p:cNvSpPr/>
          <p:nvPr/>
        </p:nvSpPr>
        <p:spPr>
          <a:xfrm>
            <a:off x="6391276" y="5935980"/>
            <a:ext cx="5648324" cy="922019"/>
          </a:xfrm>
          <a:prstGeom prst="rect">
            <a:avLst/>
          </a:prstGeom>
          <a:gradFill>
            <a:gsLst>
              <a:gs pos="0">
                <a:srgbClr val="17D1FC"/>
              </a:gs>
              <a:gs pos="83000">
                <a:srgbClr val="206DF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927659-3698-4D52-A2A8-6A25C20F5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3" y="-1"/>
            <a:ext cx="11920537" cy="593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48140"/>
      </p:ext>
    </p:extLst>
  </p:cSld>
  <p:clrMapOvr>
    <a:masterClrMapping/>
  </p:clrMapOvr>
  <p:transition spd="slow">
    <p:strips dir="l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BE7463-0052-4E57-9792-BAD4FAA1F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37" y="109538"/>
            <a:ext cx="10587038" cy="17573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E803B3-26CA-44DF-8243-CA747D29A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686" y="1943101"/>
            <a:ext cx="7211490" cy="488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717001"/>
      </p:ext>
    </p:extLst>
  </p:cSld>
  <p:clrMapOvr>
    <a:masterClrMapping/>
  </p:clrMapOvr>
  <p:transition spd="slow">
    <p:strips dir="l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C4A806-C875-46A0-8796-80ED79D08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18" y="244122"/>
            <a:ext cx="11358563" cy="15846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2D85DA-61EA-4193-9EE2-C3D4149CD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058" y="1963840"/>
            <a:ext cx="6645223" cy="489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77018"/>
      </p:ext>
    </p:extLst>
  </p:cSld>
  <p:clrMapOvr>
    <a:masterClrMapping/>
  </p:clrMapOvr>
  <p:transition spd="slow">
    <p:strips dir="l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B92E455-636E-4F6F-A117-8F653816213A}"/>
              </a:ext>
            </a:extLst>
          </p:cNvPr>
          <p:cNvSpPr/>
          <p:nvPr/>
        </p:nvSpPr>
        <p:spPr>
          <a:xfrm>
            <a:off x="228599" y="85726"/>
            <a:ext cx="11725275" cy="1457324"/>
          </a:xfrm>
          <a:prstGeom prst="rect">
            <a:avLst/>
          </a:prstGeom>
          <a:gradFill>
            <a:gsLst>
              <a:gs pos="0">
                <a:srgbClr val="17D1FC"/>
              </a:gs>
              <a:gs pos="83000">
                <a:srgbClr val="206DF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</a:pPr>
            <a:r>
              <a:rPr lang="ru-RU" sz="3600" b="1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ДВИЖЕНИЕ КАК ФИЗИОЛОГИЧЕСКАЯ ОСНОВА ЖИЗНЕДЕЯТЕЛЬНОСТИ ЧЕЛОВЕКА</a:t>
            </a:r>
            <a:r>
              <a:rPr lang="ru-RU" sz="3600" b="1" dirty="0">
                <a:solidFill>
                  <a:schemeClr val="tx1"/>
                </a:solidFill>
                <a:latin typeface="Arial Black" panose="020B0A04020102020204" pitchFamily="34" charset="0"/>
                <a:ea typeface="Tahoma" panose="020B0604030504040204" pitchFamily="34" charset="0"/>
                <a:cs typeface="Aharoni" panose="02010803020104030203" pitchFamily="2" charset="-79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226A88-15E9-4164-83F9-B613516E0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682" y="1609725"/>
            <a:ext cx="7773192" cy="516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47275"/>
      </p:ext>
    </p:extLst>
  </p:cSld>
  <p:clrMapOvr>
    <a:masterClrMapping/>
  </p:clrMapOvr>
  <p:transition spd="slow">
    <p:strips dir="l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5F18FED-DD5A-48B0-BD54-BDC9D4926F63}"/>
              </a:ext>
            </a:extLst>
          </p:cNvPr>
          <p:cNvSpPr/>
          <p:nvPr/>
        </p:nvSpPr>
        <p:spPr>
          <a:xfrm>
            <a:off x="7447370" y="5905498"/>
            <a:ext cx="4557713" cy="952501"/>
          </a:xfrm>
          <a:prstGeom prst="rect">
            <a:avLst/>
          </a:prstGeom>
          <a:gradFill>
            <a:gsLst>
              <a:gs pos="0">
                <a:srgbClr val="17D1FC"/>
              </a:gs>
              <a:gs pos="83000">
                <a:srgbClr val="206DF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8E0B7C-FFBB-4F48-BF40-E424DDFFC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17" y="144006"/>
            <a:ext cx="11818166" cy="576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95226"/>
      </p:ext>
    </p:extLst>
  </p:cSld>
  <p:clrMapOvr>
    <a:masterClrMapping/>
  </p:clrMapOvr>
  <p:transition spd="slow">
    <p:strips dir="l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6FE95B-0F5C-47B1-B565-08D542383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" y="147637"/>
            <a:ext cx="11368088" cy="16180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0AE2D1-F980-454C-B3D5-5625058A0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415" y="1887155"/>
            <a:ext cx="8391478" cy="45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641864"/>
      </p:ext>
    </p:extLst>
  </p:cSld>
  <p:clrMapOvr>
    <a:masterClrMapping/>
  </p:clrMapOvr>
  <p:transition spd="slow">
    <p:strips dir="l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930324-7353-4759-8FFE-591E08235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" y="100012"/>
            <a:ext cx="11477625" cy="25252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D79119-FD55-43C5-9456-17FB16928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750" y="2724150"/>
            <a:ext cx="6509250" cy="416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340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69E56A-1F1F-481B-97D7-8D574E15B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315" y="91754"/>
            <a:ext cx="10058685" cy="60446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BAB86D-4CC9-47D9-9D97-108BFCFFE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2850" y="91754"/>
            <a:ext cx="819150" cy="73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997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F146AC-1075-40A1-9BC3-01158FB8E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557" y="123825"/>
            <a:ext cx="8516943" cy="606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92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CF198C-CF04-410D-8BF1-F800D5764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975" y="85725"/>
            <a:ext cx="8664050" cy="601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491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17E1E1-5F5F-414E-A346-63F27D825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742" y="104775"/>
            <a:ext cx="8240516" cy="604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7524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FBAE06-7A2A-4A1E-AFF4-821F71284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66" y="471488"/>
            <a:ext cx="9982302" cy="50863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9A0D76-F2ED-4E12-964F-63C000A0D7A8}"/>
              </a:ext>
            </a:extLst>
          </p:cNvPr>
          <p:cNvSpPr txBox="1"/>
          <p:nvPr/>
        </p:nvSpPr>
        <p:spPr>
          <a:xfrm>
            <a:off x="8420100" y="6029325"/>
            <a:ext cx="295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/>
              <a:t>БУДЬТЕ ЗДОРОВЫ…..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40438754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557287-5233-488C-A260-52E3F00DE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70231"/>
            <a:ext cx="9944100" cy="60448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45CCC-33AF-4EDF-91E8-68E32C64D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1400" y="5930351"/>
            <a:ext cx="1033272" cy="9276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C2E31F-054A-4B83-AA7E-D5844A424726}"/>
              </a:ext>
            </a:extLst>
          </p:cNvPr>
          <p:cNvSpPr txBox="1"/>
          <p:nvPr/>
        </p:nvSpPr>
        <p:spPr>
          <a:xfrm>
            <a:off x="9163050" y="6324600"/>
            <a:ext cx="295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/>
              <a:t>И СЧАСТЛИВЫ…..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275204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5F18FED-DD5A-48B0-BD54-BDC9D4926F63}"/>
              </a:ext>
            </a:extLst>
          </p:cNvPr>
          <p:cNvSpPr/>
          <p:nvPr/>
        </p:nvSpPr>
        <p:spPr>
          <a:xfrm>
            <a:off x="6391275" y="6153150"/>
            <a:ext cx="5800725" cy="704850"/>
          </a:xfrm>
          <a:prstGeom prst="rect">
            <a:avLst/>
          </a:prstGeom>
          <a:gradFill>
            <a:gsLst>
              <a:gs pos="0">
                <a:srgbClr val="17D1FC"/>
              </a:gs>
              <a:gs pos="83000">
                <a:srgbClr val="206DF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91701A-336B-4573-95C0-9F413215A98B}"/>
              </a:ext>
            </a:extLst>
          </p:cNvPr>
          <p:cNvSpPr txBox="1"/>
          <p:nvPr/>
        </p:nvSpPr>
        <p:spPr>
          <a:xfrm>
            <a:off x="0" y="2047875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0070C0"/>
                </a:solidFill>
              </a:rPr>
              <a:t>БЛАГОДАРЮ ЗА ВНИМАНИЕ….</a:t>
            </a:r>
            <a:endParaRPr lang="en-US" sz="5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577232"/>
      </p:ext>
    </p:extLst>
  </p:cSld>
  <p:clrMapOvr>
    <a:masterClrMapping/>
  </p:clrMapOvr>
  <p:transition spd="slow">
    <p:strips dir="l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B92E455-636E-4F6F-A117-8F653816213A}"/>
              </a:ext>
            </a:extLst>
          </p:cNvPr>
          <p:cNvSpPr/>
          <p:nvPr/>
        </p:nvSpPr>
        <p:spPr>
          <a:xfrm>
            <a:off x="826293" y="104775"/>
            <a:ext cx="10539413" cy="1228725"/>
          </a:xfrm>
          <a:prstGeom prst="rect">
            <a:avLst/>
          </a:prstGeom>
          <a:gradFill>
            <a:gsLst>
              <a:gs pos="0">
                <a:srgbClr val="17D1FC"/>
              </a:gs>
              <a:gs pos="83000">
                <a:srgbClr val="206DF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</a:pPr>
            <a:r>
              <a:rPr lang="ru-RU" sz="3600" b="1" i="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Современный человек, находится</a:t>
            </a:r>
            <a:r>
              <a:rPr lang="en-US" sz="3600" b="1" i="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ru-RU" sz="3600" b="1" i="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                         в стрессовых ситуациях по причине:</a:t>
            </a:r>
            <a:endParaRPr lang="ru-RU" sz="36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1EDA70-9BBF-4E52-B577-78C25E092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658" y="1422480"/>
            <a:ext cx="8047048" cy="533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090658"/>
      </p:ext>
    </p:extLst>
  </p:cSld>
  <p:clrMapOvr>
    <a:masterClrMapping/>
  </p:clrMapOvr>
  <p:transition spd="slow">
    <p:strips dir="l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5F18FED-DD5A-48B0-BD54-BDC9D4926F63}"/>
              </a:ext>
            </a:extLst>
          </p:cNvPr>
          <p:cNvSpPr/>
          <p:nvPr/>
        </p:nvSpPr>
        <p:spPr>
          <a:xfrm>
            <a:off x="6657356" y="5429180"/>
            <a:ext cx="5534644" cy="1196366"/>
          </a:xfrm>
          <a:prstGeom prst="rect">
            <a:avLst/>
          </a:prstGeom>
          <a:gradFill>
            <a:gsLst>
              <a:gs pos="0">
                <a:srgbClr val="17D1FC"/>
              </a:gs>
              <a:gs pos="83000">
                <a:srgbClr val="206DF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18" name="Oval 61">
            <a:extLst>
              <a:ext uri="{FF2B5EF4-FFF2-40B4-BE49-F238E27FC236}">
                <a16:creationId xmlns:a16="http://schemas.microsoft.com/office/drawing/2014/main" id="{BCAA1F1D-38CA-49A6-A918-3F405948DD31}"/>
              </a:ext>
            </a:extLst>
          </p:cNvPr>
          <p:cNvSpPr/>
          <p:nvPr/>
        </p:nvSpPr>
        <p:spPr>
          <a:xfrm>
            <a:off x="151971" y="533400"/>
            <a:ext cx="829492" cy="80719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71500" dist="279400" dir="1500000" sx="98000" sy="98000" algn="ctr" rotWithShape="0">
              <a:schemeClr val="tx1">
                <a:lumMod val="85000"/>
                <a:lumOff val="15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9" name="Oval 64">
            <a:extLst>
              <a:ext uri="{FF2B5EF4-FFF2-40B4-BE49-F238E27FC236}">
                <a16:creationId xmlns:a16="http://schemas.microsoft.com/office/drawing/2014/main" id="{7D22136D-7846-49CE-A9E1-0951E84266E3}"/>
              </a:ext>
            </a:extLst>
          </p:cNvPr>
          <p:cNvSpPr/>
          <p:nvPr/>
        </p:nvSpPr>
        <p:spPr>
          <a:xfrm>
            <a:off x="151971" y="1819275"/>
            <a:ext cx="886642" cy="91826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71500" dist="279400" dir="1500000" sx="98000" sy="98000" algn="ctr" rotWithShape="0">
              <a:schemeClr val="tx1">
                <a:lumMod val="85000"/>
                <a:lumOff val="15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881C39-2AE5-4E66-920E-9741A4D76EE0}"/>
              </a:ext>
            </a:extLst>
          </p:cNvPr>
          <p:cNvSpPr txBox="1"/>
          <p:nvPr/>
        </p:nvSpPr>
        <p:spPr>
          <a:xfrm>
            <a:off x="250222" y="736942"/>
            <a:ext cx="632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15FC3"/>
                </a:solidFill>
                <a:latin typeface="Titillium Web" panose="00000500000000000000" pitchFamily="2" charset="0"/>
              </a:rPr>
              <a:t>01</a:t>
            </a:r>
            <a:endParaRPr lang="en-ID" sz="2400" b="1" dirty="0">
              <a:solidFill>
                <a:srgbClr val="215FC3"/>
              </a:solidFill>
              <a:latin typeface="Titillium Web" panose="000005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492E53-0F7A-4E21-B46A-E41243E6F29C}"/>
              </a:ext>
            </a:extLst>
          </p:cNvPr>
          <p:cNvSpPr txBox="1"/>
          <p:nvPr/>
        </p:nvSpPr>
        <p:spPr>
          <a:xfrm>
            <a:off x="250222" y="2047875"/>
            <a:ext cx="690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15FC3"/>
                </a:solidFill>
                <a:latin typeface="Titillium Web" panose="00000500000000000000" pitchFamily="2" charset="0"/>
              </a:rPr>
              <a:t>02</a:t>
            </a:r>
            <a:endParaRPr lang="en-ID" sz="2400" b="1" dirty="0">
              <a:solidFill>
                <a:srgbClr val="215FC3"/>
              </a:solidFill>
              <a:latin typeface="Titillium Web" panose="000005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2991DD-1C36-4960-912E-77318F3E6ACD}"/>
              </a:ext>
            </a:extLst>
          </p:cNvPr>
          <p:cNvSpPr txBox="1"/>
          <p:nvPr/>
        </p:nvSpPr>
        <p:spPr>
          <a:xfrm>
            <a:off x="1112122" y="1819566"/>
            <a:ext cx="6090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</a:t>
            </a:r>
            <a:r>
              <a:rPr lang="ru-RU" sz="2800" b="1" dirty="0">
                <a:solidFill>
                  <a:srgbClr val="0070C0"/>
                </a:solidFill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алоподвижного образа </a:t>
            </a:r>
          </a:p>
          <a:p>
            <a:r>
              <a:rPr lang="ru-RU" sz="2800" b="1" dirty="0">
                <a:solidFill>
                  <a:srgbClr val="0070C0"/>
                </a:solidFill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жизни</a:t>
            </a:r>
            <a:endParaRPr lang="ru-RU" sz="2800" b="1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072C072-183A-4750-AB87-F1363C1ACE0A}"/>
              </a:ext>
            </a:extLst>
          </p:cNvPr>
          <p:cNvSpPr txBox="1"/>
          <p:nvPr/>
        </p:nvSpPr>
        <p:spPr>
          <a:xfrm>
            <a:off x="1067188" y="510649"/>
            <a:ext cx="63908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</a:t>
            </a:r>
            <a:r>
              <a:rPr lang="ru-RU" sz="2800" b="1" i="0" dirty="0">
                <a:solidFill>
                  <a:srgbClr val="0070C0"/>
                </a:solidFill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овышенного темпа</a:t>
            </a:r>
          </a:p>
          <a:p>
            <a:r>
              <a:rPr lang="ru-RU" sz="2800" b="1" i="0" dirty="0">
                <a:solidFill>
                  <a:srgbClr val="0070C0"/>
                </a:solidFill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жизнидеятельности</a:t>
            </a:r>
            <a:endParaRPr lang="ru-RU" sz="2800" b="1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F2611D-54A3-461C-A624-718F5F476A08}"/>
              </a:ext>
            </a:extLst>
          </p:cNvPr>
          <p:cNvSpPr txBox="1"/>
          <p:nvPr/>
        </p:nvSpPr>
        <p:spPr>
          <a:xfrm>
            <a:off x="1178486" y="3226487"/>
            <a:ext cx="62748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0" i="0" dirty="0"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Информационных</a:t>
            </a:r>
          </a:p>
          <a:p>
            <a:r>
              <a:rPr lang="ru-RU" sz="2800" b="0" i="0" dirty="0"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перегрузок</a:t>
            </a:r>
            <a:endParaRPr lang="ru-RU" sz="2800" b="1" dirty="0">
              <a:solidFill>
                <a:srgbClr val="0070C0"/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FFABF79-2FE6-43D0-B509-828EE6956C7A}"/>
              </a:ext>
            </a:extLst>
          </p:cNvPr>
          <p:cNvSpPr txBox="1"/>
          <p:nvPr/>
        </p:nvSpPr>
        <p:spPr>
          <a:xfrm>
            <a:off x="1219200" y="4513779"/>
            <a:ext cx="66913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Arial Black" panose="020B0A04020102020204" pitchFamily="34" charset="0"/>
              </a:rPr>
              <a:t>Н</a:t>
            </a:r>
            <a:r>
              <a:rPr lang="ru-RU" sz="2800" b="1" i="0" dirty="0"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еблагоприятного экологического фона</a:t>
            </a:r>
          </a:p>
        </p:txBody>
      </p:sp>
      <p:pic>
        <p:nvPicPr>
          <p:cNvPr id="34" name="Picture Placeholder 33">
            <a:extLst>
              <a:ext uri="{FF2B5EF4-FFF2-40B4-BE49-F238E27FC236}">
                <a16:creationId xmlns:a16="http://schemas.microsoft.com/office/drawing/2014/main" id="{3B16E0B5-0160-420E-B2AA-20C92CFF96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6167" r="16167"/>
          <a:stretch>
            <a:fillRect/>
          </a:stretch>
        </p:blipFill>
        <p:spPr>
          <a:xfrm>
            <a:off x="6657975" y="0"/>
            <a:ext cx="5534025" cy="5429180"/>
          </a:xfrm>
          <a:prstGeom prst="rect">
            <a:avLst/>
          </a:prstGeom>
        </p:spPr>
      </p:pic>
      <p:sp>
        <p:nvSpPr>
          <p:cNvPr id="36" name="Oval 64">
            <a:extLst>
              <a:ext uri="{FF2B5EF4-FFF2-40B4-BE49-F238E27FC236}">
                <a16:creationId xmlns:a16="http://schemas.microsoft.com/office/drawing/2014/main" id="{1BD8ECA4-2611-42BD-9CF2-78024547AFA2}"/>
              </a:ext>
            </a:extLst>
          </p:cNvPr>
          <p:cNvSpPr/>
          <p:nvPr/>
        </p:nvSpPr>
        <p:spPr>
          <a:xfrm>
            <a:off x="199596" y="3292419"/>
            <a:ext cx="829492" cy="80719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71500" dist="279400" dir="1500000" sx="98000" sy="98000" algn="ctr" rotWithShape="0">
              <a:schemeClr val="tx1">
                <a:lumMod val="85000"/>
                <a:lumOff val="15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F59CF5A-862A-437D-B20E-F89E0EBE2464}"/>
              </a:ext>
            </a:extLst>
          </p:cNvPr>
          <p:cNvSpPr txBox="1"/>
          <p:nvPr/>
        </p:nvSpPr>
        <p:spPr>
          <a:xfrm>
            <a:off x="297847" y="3495961"/>
            <a:ext cx="632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15FC3"/>
                </a:solidFill>
                <a:latin typeface="Titillium Web" panose="00000500000000000000" pitchFamily="2" charset="0"/>
              </a:rPr>
              <a:t>0</a:t>
            </a:r>
            <a:r>
              <a:rPr lang="ru-RU" sz="2400" b="1" dirty="0">
                <a:solidFill>
                  <a:srgbClr val="215FC3"/>
                </a:solidFill>
                <a:latin typeface="Titillium Web" panose="00000500000000000000" pitchFamily="2" charset="0"/>
              </a:rPr>
              <a:t>3</a:t>
            </a:r>
            <a:endParaRPr lang="en-ID" sz="2400" b="1" dirty="0">
              <a:solidFill>
                <a:srgbClr val="215FC3"/>
              </a:solidFill>
              <a:latin typeface="Titillium Web" panose="00000500000000000000" pitchFamily="2" charset="0"/>
            </a:endParaRPr>
          </a:p>
        </p:txBody>
      </p:sp>
      <p:sp>
        <p:nvSpPr>
          <p:cNvPr id="38" name="Oval 64">
            <a:extLst>
              <a:ext uri="{FF2B5EF4-FFF2-40B4-BE49-F238E27FC236}">
                <a16:creationId xmlns:a16="http://schemas.microsoft.com/office/drawing/2014/main" id="{0E7D8920-0CEA-4098-AE05-6A1D33D29987}"/>
              </a:ext>
            </a:extLst>
          </p:cNvPr>
          <p:cNvSpPr/>
          <p:nvPr/>
        </p:nvSpPr>
        <p:spPr>
          <a:xfrm>
            <a:off x="209121" y="4578294"/>
            <a:ext cx="829492" cy="80719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71500" dist="279400" dir="1500000" sx="98000" sy="98000" algn="ctr" rotWithShape="0">
              <a:schemeClr val="tx1">
                <a:lumMod val="85000"/>
                <a:lumOff val="15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2075686-089C-4472-84B0-C860C9813164}"/>
              </a:ext>
            </a:extLst>
          </p:cNvPr>
          <p:cNvSpPr txBox="1"/>
          <p:nvPr/>
        </p:nvSpPr>
        <p:spPr>
          <a:xfrm>
            <a:off x="307372" y="4781836"/>
            <a:ext cx="632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15FC3"/>
                </a:solidFill>
                <a:latin typeface="Titillium Web" panose="00000500000000000000" pitchFamily="2" charset="0"/>
              </a:rPr>
              <a:t>0</a:t>
            </a:r>
            <a:r>
              <a:rPr lang="ru-RU" sz="2400" b="1" dirty="0">
                <a:solidFill>
                  <a:srgbClr val="215FC3"/>
                </a:solidFill>
                <a:latin typeface="Titillium Web" panose="00000500000000000000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70820569"/>
      </p:ext>
    </p:extLst>
  </p:cSld>
  <p:clrMapOvr>
    <a:masterClrMapping/>
  </p:clrMapOvr>
  <p:transition spd="slow">
    <p:strips dir="l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A0C57A8-EDBD-4EF0-8852-60C4279356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2586" r="2586"/>
          <a:stretch/>
        </p:blipFill>
        <p:spPr>
          <a:xfrm>
            <a:off x="5778260" y="100606"/>
            <a:ext cx="6334885" cy="4429125"/>
          </a:xfrm>
        </p:spPr>
      </p:pic>
      <p:sp>
        <p:nvSpPr>
          <p:cNvPr id="11" name="Oval 61">
            <a:extLst>
              <a:ext uri="{FF2B5EF4-FFF2-40B4-BE49-F238E27FC236}">
                <a16:creationId xmlns:a16="http://schemas.microsoft.com/office/drawing/2014/main" id="{24B6902E-FDD4-4C00-B7A2-7B7B05F03A35}"/>
              </a:ext>
            </a:extLst>
          </p:cNvPr>
          <p:cNvSpPr/>
          <p:nvPr/>
        </p:nvSpPr>
        <p:spPr>
          <a:xfrm>
            <a:off x="180546" y="2019300"/>
            <a:ext cx="829492" cy="80719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71500" dist="279400" dir="1500000" sx="98000" sy="98000" algn="ctr" rotWithShape="0">
              <a:schemeClr val="tx1">
                <a:lumMod val="85000"/>
                <a:lumOff val="15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" name="Oval 64">
            <a:extLst>
              <a:ext uri="{FF2B5EF4-FFF2-40B4-BE49-F238E27FC236}">
                <a16:creationId xmlns:a16="http://schemas.microsoft.com/office/drawing/2014/main" id="{9ABCCD30-6E0B-45CE-BEDA-F1FD5EF28F43}"/>
              </a:ext>
            </a:extLst>
          </p:cNvPr>
          <p:cNvSpPr/>
          <p:nvPr/>
        </p:nvSpPr>
        <p:spPr>
          <a:xfrm>
            <a:off x="180546" y="3695700"/>
            <a:ext cx="886642" cy="91826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71500" dist="279400" dir="1500000" sx="98000" sy="98000" algn="ctr" rotWithShape="0">
              <a:schemeClr val="tx1">
                <a:lumMod val="85000"/>
                <a:lumOff val="15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C24355-945F-4887-9E9F-FEB10D6BD6F3}"/>
              </a:ext>
            </a:extLst>
          </p:cNvPr>
          <p:cNvSpPr txBox="1"/>
          <p:nvPr/>
        </p:nvSpPr>
        <p:spPr>
          <a:xfrm>
            <a:off x="278797" y="2184742"/>
            <a:ext cx="632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15FC3"/>
                </a:solidFill>
                <a:latin typeface="Titillium Web" panose="00000500000000000000" pitchFamily="2" charset="0"/>
              </a:rPr>
              <a:t>01</a:t>
            </a:r>
            <a:endParaRPr lang="en-ID" sz="2400" b="1" dirty="0">
              <a:solidFill>
                <a:srgbClr val="215FC3"/>
              </a:solidFill>
              <a:latin typeface="Titillium Web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41CF2D-EFBC-4495-9985-6D69531E0731}"/>
              </a:ext>
            </a:extLst>
          </p:cNvPr>
          <p:cNvSpPr txBox="1"/>
          <p:nvPr/>
        </p:nvSpPr>
        <p:spPr>
          <a:xfrm>
            <a:off x="278797" y="3924300"/>
            <a:ext cx="690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15FC3"/>
                </a:solidFill>
                <a:latin typeface="Titillium Web" panose="00000500000000000000" pitchFamily="2" charset="0"/>
              </a:rPr>
              <a:t>02</a:t>
            </a:r>
            <a:endParaRPr lang="en-ID" sz="2400" b="1" dirty="0">
              <a:solidFill>
                <a:srgbClr val="215FC3"/>
              </a:solidFill>
              <a:latin typeface="Titillium Web" panose="000005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CD8D29-AD4F-4886-94D8-CFA98E138263}"/>
              </a:ext>
            </a:extLst>
          </p:cNvPr>
          <p:cNvSpPr txBox="1"/>
          <p:nvPr/>
        </p:nvSpPr>
        <p:spPr>
          <a:xfrm>
            <a:off x="1228724" y="1882197"/>
            <a:ext cx="43971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i="0" dirty="0">
                <a:solidFill>
                  <a:srgbClr val="0070C0"/>
                </a:solidFill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повышенное </a:t>
            </a:r>
          </a:p>
          <a:p>
            <a:pPr algn="just"/>
            <a:r>
              <a:rPr lang="ru-RU" sz="24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</a:t>
            </a:r>
            <a:r>
              <a:rPr lang="ru-RU" sz="2400" b="1" i="0" dirty="0">
                <a:solidFill>
                  <a:srgbClr val="0070C0"/>
                </a:solidFill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ервно-эмоциональное напряжение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418B0A-A215-4A09-999A-505729C0753F}"/>
              </a:ext>
            </a:extLst>
          </p:cNvPr>
          <p:cNvSpPr txBox="1"/>
          <p:nvPr/>
        </p:nvSpPr>
        <p:spPr>
          <a:xfrm>
            <a:off x="1114424" y="3599261"/>
            <a:ext cx="466383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</a:t>
            </a:r>
            <a:r>
              <a:rPr lang="ru-RU" sz="2400" b="1" i="0" dirty="0">
                <a:solidFill>
                  <a:srgbClr val="0070C0"/>
                </a:solidFill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ысокие умственные нагрузки при явном недостатке двигательной активности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316F07-7236-4942-B715-2048A2469A1C}"/>
              </a:ext>
            </a:extLst>
          </p:cNvPr>
          <p:cNvSpPr txBox="1"/>
          <p:nvPr/>
        </p:nvSpPr>
        <p:spPr>
          <a:xfrm>
            <a:off x="338138" y="342898"/>
            <a:ext cx="56435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3600" b="1" dirty="0">
                <a:solidFill>
                  <a:srgbClr val="0070C0"/>
                </a:solidFill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Публичной работе педагога присущи: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B9A8A9E-8D96-4DDE-804F-8503821B0D5A}"/>
              </a:ext>
            </a:extLst>
          </p:cNvPr>
          <p:cNvSpPr/>
          <p:nvPr/>
        </p:nvSpPr>
        <p:spPr>
          <a:xfrm>
            <a:off x="5778261" y="4610100"/>
            <a:ext cx="6413740" cy="2247899"/>
          </a:xfrm>
          <a:prstGeom prst="rect">
            <a:avLst/>
          </a:prstGeom>
          <a:gradFill>
            <a:gsLst>
              <a:gs pos="0">
                <a:srgbClr val="17D1FC"/>
              </a:gs>
              <a:gs pos="83000">
                <a:srgbClr val="206DF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44116203"/>
      </p:ext>
    </p:extLst>
  </p:cSld>
  <p:clrMapOvr>
    <a:masterClrMapping/>
  </p:clrMapOvr>
  <p:transition spd="slow">
    <p:strips dir="l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6D11D24-05F4-4554-8506-F4A31F6E6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4439" y="1609725"/>
            <a:ext cx="8304160" cy="49196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34AC84-447F-4F01-8297-0549C007E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1" y="147637"/>
            <a:ext cx="11125198" cy="120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328682"/>
      </p:ext>
    </p:extLst>
  </p:cSld>
  <p:clrMapOvr>
    <a:masterClrMapping/>
  </p:clrMapOvr>
  <p:transition spd="slow">
    <p:strips dir="l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93C4A4-4E13-4396-9BDC-C97AFDAD4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979" y="1423988"/>
            <a:ext cx="7599083" cy="5295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2C25AE-407F-4E17-9F68-7EC8C8BA6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7" y="138112"/>
            <a:ext cx="1113472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92649"/>
      </p:ext>
    </p:extLst>
  </p:cSld>
  <p:clrMapOvr>
    <a:masterClrMapping/>
  </p:clrMapOvr>
  <p:transition spd="slow">
    <p:strips dir="l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288CED7-63FF-4599-999C-50A7C6AB7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689" y="119062"/>
            <a:ext cx="10846622" cy="12888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DDBAF3-197B-42D6-8F46-12F37E879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726" y="1469794"/>
            <a:ext cx="7349585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599492"/>
      </p:ext>
    </p:extLst>
  </p:cSld>
  <p:clrMapOvr>
    <a:masterClrMapping/>
  </p:clrMapOvr>
  <p:transition spd="slow">
    <p:strips dir="l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EDA291-530D-4785-BE3A-DD8969C43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805" y="1352550"/>
            <a:ext cx="8054339" cy="53763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7093B1-9534-4C44-B858-00994DA85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56" y="129059"/>
            <a:ext cx="10682288" cy="108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74544"/>
      </p:ext>
    </p:extLst>
  </p:cSld>
  <p:clrMapOvr>
    <a:masterClrMapping/>
  </p:clrMapOvr>
  <p:transition spd="slow">
    <p:strips dir="ld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2440</TotalTime>
  <Words>103</Words>
  <Application>Microsoft Office PowerPoint</Application>
  <PresentationFormat>Widescreen</PresentationFormat>
  <Paragraphs>30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Akrobat SemiBold</vt:lpstr>
      <vt:lpstr>Arial</vt:lpstr>
      <vt:lpstr>Arial Black</vt:lpstr>
      <vt:lpstr>Calibri</vt:lpstr>
      <vt:lpstr>Calibri Light</vt:lpstr>
      <vt:lpstr>Open Sans</vt:lpstr>
      <vt:lpstr>Tahoma</vt:lpstr>
      <vt:lpstr>Titillium Web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Golubev</dc:creator>
  <cp:lastModifiedBy>Олег Игоревич</cp:lastModifiedBy>
  <cp:revision>91</cp:revision>
  <dcterms:created xsi:type="dcterms:W3CDTF">2022-02-10T14:42:22Z</dcterms:created>
  <dcterms:modified xsi:type="dcterms:W3CDTF">2022-02-25T13:56:37Z</dcterms:modified>
</cp:coreProperties>
</file>